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</p:sldIdLst>
  <p:sldSz cx="3600450" cy="7559675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CC66"/>
    <a:srgbClr val="FFCC00"/>
    <a:srgbClr val="11D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26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034" y="1237197"/>
            <a:ext cx="3060383" cy="2631887"/>
          </a:xfrm>
        </p:spPr>
        <p:txBody>
          <a:bodyPr anchor="b"/>
          <a:lstStyle>
            <a:lvl1pPr algn="ctr">
              <a:defRPr sz="236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56" y="3970580"/>
            <a:ext cx="2700338" cy="1825171"/>
          </a:xfrm>
        </p:spPr>
        <p:txBody>
          <a:bodyPr/>
          <a:lstStyle>
            <a:lvl1pPr marL="0" indent="0" algn="ctr">
              <a:buNone/>
              <a:defRPr sz="945"/>
            </a:lvl1pPr>
            <a:lvl2pPr marL="180045" indent="0" algn="ctr">
              <a:buNone/>
              <a:defRPr sz="788"/>
            </a:lvl2pPr>
            <a:lvl3pPr marL="360091" indent="0" algn="ctr">
              <a:buNone/>
              <a:defRPr sz="709"/>
            </a:lvl3pPr>
            <a:lvl4pPr marL="540136" indent="0" algn="ctr">
              <a:buNone/>
              <a:defRPr sz="630"/>
            </a:lvl4pPr>
            <a:lvl5pPr marL="720181" indent="0" algn="ctr">
              <a:buNone/>
              <a:defRPr sz="630"/>
            </a:lvl5pPr>
            <a:lvl6pPr marL="900227" indent="0" algn="ctr">
              <a:buNone/>
              <a:defRPr sz="630"/>
            </a:lvl6pPr>
            <a:lvl7pPr marL="1080272" indent="0" algn="ctr">
              <a:buNone/>
              <a:defRPr sz="630"/>
            </a:lvl7pPr>
            <a:lvl8pPr marL="1260318" indent="0" algn="ctr">
              <a:buNone/>
              <a:defRPr sz="630"/>
            </a:lvl8pPr>
            <a:lvl9pPr marL="1440363" indent="0" algn="ctr">
              <a:buNone/>
              <a:defRPr sz="63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5E38-2A37-41C3-A4B9-5F908123A66D}" type="datetimeFigureOut">
              <a:rPr lang="fr-FR" smtClean="0"/>
              <a:t>15/02/2026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DFAB-03DB-4970-B769-465DAD259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51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5E38-2A37-41C3-A4B9-5F908123A66D}" type="datetimeFigureOut">
              <a:rPr lang="fr-FR" smtClean="0"/>
              <a:t>15/02/2026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DFAB-03DB-4970-B769-465DAD259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4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76572" y="402483"/>
            <a:ext cx="776347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531" y="402483"/>
            <a:ext cx="2284035" cy="64064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5E38-2A37-41C3-A4B9-5F908123A66D}" type="datetimeFigureOut">
              <a:rPr lang="fr-FR" smtClean="0"/>
              <a:t>15/02/2026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DFAB-03DB-4970-B769-465DAD259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72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5E38-2A37-41C3-A4B9-5F908123A66D}" type="datetimeFigureOut">
              <a:rPr lang="fr-FR" smtClean="0"/>
              <a:t>15/02/2026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DFAB-03DB-4970-B769-465DAD259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56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56" y="1884671"/>
            <a:ext cx="3105388" cy="3144614"/>
          </a:xfrm>
        </p:spPr>
        <p:txBody>
          <a:bodyPr anchor="b"/>
          <a:lstStyle>
            <a:lvl1pPr>
              <a:defRPr sz="236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656" y="5059035"/>
            <a:ext cx="3105388" cy="1653678"/>
          </a:xfrm>
        </p:spPr>
        <p:txBody>
          <a:bodyPr/>
          <a:lstStyle>
            <a:lvl1pPr marL="0" indent="0">
              <a:buNone/>
              <a:defRPr sz="945">
                <a:solidFill>
                  <a:schemeClr val="tx1"/>
                </a:solidFill>
              </a:defRPr>
            </a:lvl1pPr>
            <a:lvl2pPr marL="18004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2pPr>
            <a:lvl3pPr marL="360091" indent="0">
              <a:buNone/>
              <a:defRPr sz="709">
                <a:solidFill>
                  <a:schemeClr val="tx1">
                    <a:tint val="75000"/>
                  </a:schemeClr>
                </a:solidFill>
              </a:defRPr>
            </a:lvl3pPr>
            <a:lvl4pPr marL="540136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4pPr>
            <a:lvl5pPr marL="720181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5pPr>
            <a:lvl6pPr marL="900227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6pPr>
            <a:lvl7pPr marL="1080272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7pPr>
            <a:lvl8pPr marL="1260318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8pPr>
            <a:lvl9pPr marL="1440363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5E38-2A37-41C3-A4B9-5F908123A66D}" type="datetimeFigureOut">
              <a:rPr lang="fr-FR" smtClean="0"/>
              <a:t>15/02/2026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DFAB-03DB-4970-B769-465DAD259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39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531" y="2012414"/>
            <a:ext cx="1530191" cy="47965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2728" y="2012414"/>
            <a:ext cx="1530191" cy="47965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5E38-2A37-41C3-A4B9-5F908123A66D}" type="datetimeFigureOut">
              <a:rPr lang="fr-FR" smtClean="0"/>
              <a:t>15/02/2026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DFAB-03DB-4970-B769-465DAD259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00" y="402484"/>
            <a:ext cx="3105388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000" y="1853171"/>
            <a:ext cx="1523159" cy="908210"/>
          </a:xfrm>
        </p:spPr>
        <p:txBody>
          <a:bodyPr anchor="b"/>
          <a:lstStyle>
            <a:lvl1pPr marL="0" indent="0">
              <a:buNone/>
              <a:defRPr sz="945" b="1"/>
            </a:lvl1pPr>
            <a:lvl2pPr marL="180045" indent="0">
              <a:buNone/>
              <a:defRPr sz="788" b="1"/>
            </a:lvl2pPr>
            <a:lvl3pPr marL="360091" indent="0">
              <a:buNone/>
              <a:defRPr sz="709" b="1"/>
            </a:lvl3pPr>
            <a:lvl4pPr marL="540136" indent="0">
              <a:buNone/>
              <a:defRPr sz="630" b="1"/>
            </a:lvl4pPr>
            <a:lvl5pPr marL="720181" indent="0">
              <a:buNone/>
              <a:defRPr sz="630" b="1"/>
            </a:lvl5pPr>
            <a:lvl6pPr marL="900227" indent="0">
              <a:buNone/>
              <a:defRPr sz="630" b="1"/>
            </a:lvl6pPr>
            <a:lvl7pPr marL="1080272" indent="0">
              <a:buNone/>
              <a:defRPr sz="630" b="1"/>
            </a:lvl7pPr>
            <a:lvl8pPr marL="1260318" indent="0">
              <a:buNone/>
              <a:defRPr sz="630" b="1"/>
            </a:lvl8pPr>
            <a:lvl9pPr marL="1440363" indent="0">
              <a:buNone/>
              <a:defRPr sz="63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8000" y="2761381"/>
            <a:ext cx="1523159" cy="40615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22728" y="1853171"/>
            <a:ext cx="1530660" cy="908210"/>
          </a:xfrm>
        </p:spPr>
        <p:txBody>
          <a:bodyPr anchor="b"/>
          <a:lstStyle>
            <a:lvl1pPr marL="0" indent="0">
              <a:buNone/>
              <a:defRPr sz="945" b="1"/>
            </a:lvl1pPr>
            <a:lvl2pPr marL="180045" indent="0">
              <a:buNone/>
              <a:defRPr sz="788" b="1"/>
            </a:lvl2pPr>
            <a:lvl3pPr marL="360091" indent="0">
              <a:buNone/>
              <a:defRPr sz="709" b="1"/>
            </a:lvl3pPr>
            <a:lvl4pPr marL="540136" indent="0">
              <a:buNone/>
              <a:defRPr sz="630" b="1"/>
            </a:lvl4pPr>
            <a:lvl5pPr marL="720181" indent="0">
              <a:buNone/>
              <a:defRPr sz="630" b="1"/>
            </a:lvl5pPr>
            <a:lvl6pPr marL="900227" indent="0">
              <a:buNone/>
              <a:defRPr sz="630" b="1"/>
            </a:lvl6pPr>
            <a:lvl7pPr marL="1080272" indent="0">
              <a:buNone/>
              <a:defRPr sz="630" b="1"/>
            </a:lvl7pPr>
            <a:lvl8pPr marL="1260318" indent="0">
              <a:buNone/>
              <a:defRPr sz="630" b="1"/>
            </a:lvl8pPr>
            <a:lvl9pPr marL="1440363" indent="0">
              <a:buNone/>
              <a:defRPr sz="63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22728" y="2761381"/>
            <a:ext cx="1530660" cy="40615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5E38-2A37-41C3-A4B9-5F908123A66D}" type="datetimeFigureOut">
              <a:rPr lang="fr-FR" smtClean="0"/>
              <a:t>15/02/2026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DFAB-03DB-4970-B769-465DAD259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8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5E38-2A37-41C3-A4B9-5F908123A66D}" type="datetimeFigureOut">
              <a:rPr lang="fr-FR" smtClean="0"/>
              <a:t>15/02/2026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DFAB-03DB-4970-B769-465DAD259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14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5E38-2A37-41C3-A4B9-5F908123A66D}" type="datetimeFigureOut">
              <a:rPr lang="fr-FR" smtClean="0"/>
              <a:t>15/02/2026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DFAB-03DB-4970-B769-465DAD259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16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00" y="503978"/>
            <a:ext cx="1161239" cy="1763924"/>
          </a:xfrm>
        </p:spPr>
        <p:txBody>
          <a:bodyPr anchor="b"/>
          <a:lstStyle>
            <a:lvl1pPr>
              <a:defRPr sz="12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0660" y="1088455"/>
            <a:ext cx="1822728" cy="5372269"/>
          </a:xfrm>
        </p:spPr>
        <p:txBody>
          <a:bodyPr/>
          <a:lstStyle>
            <a:lvl1pPr>
              <a:defRPr sz="1260"/>
            </a:lvl1pPr>
            <a:lvl2pPr>
              <a:defRPr sz="1103"/>
            </a:lvl2pPr>
            <a:lvl3pPr>
              <a:defRPr sz="945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8000" y="2267902"/>
            <a:ext cx="1161239" cy="4201570"/>
          </a:xfrm>
        </p:spPr>
        <p:txBody>
          <a:bodyPr/>
          <a:lstStyle>
            <a:lvl1pPr marL="0" indent="0">
              <a:buNone/>
              <a:defRPr sz="630"/>
            </a:lvl1pPr>
            <a:lvl2pPr marL="180045" indent="0">
              <a:buNone/>
              <a:defRPr sz="551"/>
            </a:lvl2pPr>
            <a:lvl3pPr marL="360091" indent="0">
              <a:buNone/>
              <a:defRPr sz="473"/>
            </a:lvl3pPr>
            <a:lvl4pPr marL="540136" indent="0">
              <a:buNone/>
              <a:defRPr sz="394"/>
            </a:lvl4pPr>
            <a:lvl5pPr marL="720181" indent="0">
              <a:buNone/>
              <a:defRPr sz="394"/>
            </a:lvl5pPr>
            <a:lvl6pPr marL="900227" indent="0">
              <a:buNone/>
              <a:defRPr sz="394"/>
            </a:lvl6pPr>
            <a:lvl7pPr marL="1080272" indent="0">
              <a:buNone/>
              <a:defRPr sz="394"/>
            </a:lvl7pPr>
            <a:lvl8pPr marL="1260318" indent="0">
              <a:buNone/>
              <a:defRPr sz="394"/>
            </a:lvl8pPr>
            <a:lvl9pPr marL="1440363" indent="0">
              <a:buNone/>
              <a:defRPr sz="394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5E38-2A37-41C3-A4B9-5F908123A66D}" type="datetimeFigureOut">
              <a:rPr lang="fr-FR" smtClean="0"/>
              <a:t>15/02/2026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DFAB-03DB-4970-B769-465DAD259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04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00" y="503978"/>
            <a:ext cx="1161239" cy="1763924"/>
          </a:xfrm>
        </p:spPr>
        <p:txBody>
          <a:bodyPr anchor="b"/>
          <a:lstStyle>
            <a:lvl1pPr>
              <a:defRPr sz="12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30660" y="1088455"/>
            <a:ext cx="1822728" cy="5372269"/>
          </a:xfrm>
        </p:spPr>
        <p:txBody>
          <a:bodyPr anchor="t"/>
          <a:lstStyle>
            <a:lvl1pPr marL="0" indent="0">
              <a:buNone/>
              <a:defRPr sz="1260"/>
            </a:lvl1pPr>
            <a:lvl2pPr marL="180045" indent="0">
              <a:buNone/>
              <a:defRPr sz="1103"/>
            </a:lvl2pPr>
            <a:lvl3pPr marL="360091" indent="0">
              <a:buNone/>
              <a:defRPr sz="945"/>
            </a:lvl3pPr>
            <a:lvl4pPr marL="540136" indent="0">
              <a:buNone/>
              <a:defRPr sz="788"/>
            </a:lvl4pPr>
            <a:lvl5pPr marL="720181" indent="0">
              <a:buNone/>
              <a:defRPr sz="788"/>
            </a:lvl5pPr>
            <a:lvl6pPr marL="900227" indent="0">
              <a:buNone/>
              <a:defRPr sz="788"/>
            </a:lvl6pPr>
            <a:lvl7pPr marL="1080272" indent="0">
              <a:buNone/>
              <a:defRPr sz="788"/>
            </a:lvl7pPr>
            <a:lvl8pPr marL="1260318" indent="0">
              <a:buNone/>
              <a:defRPr sz="788"/>
            </a:lvl8pPr>
            <a:lvl9pPr marL="1440363" indent="0">
              <a:buNone/>
              <a:defRPr sz="78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8000" y="2267902"/>
            <a:ext cx="1161239" cy="4201570"/>
          </a:xfrm>
        </p:spPr>
        <p:txBody>
          <a:bodyPr/>
          <a:lstStyle>
            <a:lvl1pPr marL="0" indent="0">
              <a:buNone/>
              <a:defRPr sz="630"/>
            </a:lvl1pPr>
            <a:lvl2pPr marL="180045" indent="0">
              <a:buNone/>
              <a:defRPr sz="551"/>
            </a:lvl2pPr>
            <a:lvl3pPr marL="360091" indent="0">
              <a:buNone/>
              <a:defRPr sz="473"/>
            </a:lvl3pPr>
            <a:lvl4pPr marL="540136" indent="0">
              <a:buNone/>
              <a:defRPr sz="394"/>
            </a:lvl4pPr>
            <a:lvl5pPr marL="720181" indent="0">
              <a:buNone/>
              <a:defRPr sz="394"/>
            </a:lvl5pPr>
            <a:lvl6pPr marL="900227" indent="0">
              <a:buNone/>
              <a:defRPr sz="394"/>
            </a:lvl6pPr>
            <a:lvl7pPr marL="1080272" indent="0">
              <a:buNone/>
              <a:defRPr sz="394"/>
            </a:lvl7pPr>
            <a:lvl8pPr marL="1260318" indent="0">
              <a:buNone/>
              <a:defRPr sz="394"/>
            </a:lvl8pPr>
            <a:lvl9pPr marL="1440363" indent="0">
              <a:buNone/>
              <a:defRPr sz="394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5E38-2A37-41C3-A4B9-5F908123A66D}" type="datetimeFigureOut">
              <a:rPr lang="fr-FR" smtClean="0"/>
              <a:t>15/02/2026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DFAB-03DB-4970-B769-465DAD259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38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531" y="402484"/>
            <a:ext cx="3105388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531" y="2012414"/>
            <a:ext cx="3105388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7531" y="7006700"/>
            <a:ext cx="81010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D5E38-2A37-41C3-A4B9-5F908123A66D}" type="datetimeFigureOut">
              <a:rPr lang="fr-FR" smtClean="0"/>
              <a:t>15/02/2026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649" y="7006700"/>
            <a:ext cx="1215152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42818" y="7006700"/>
            <a:ext cx="81010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3DFAB-03DB-4970-B769-465DAD259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58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60091" rtl="0" eaLnBrk="1" latinLnBrk="0" hangingPunct="1">
        <a:lnSpc>
          <a:spcPct val="90000"/>
        </a:lnSpc>
        <a:spcBef>
          <a:spcPct val="0"/>
        </a:spcBef>
        <a:buNone/>
        <a:defRPr sz="1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0023" indent="-90023" algn="l" defTabSz="360091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103" kern="1200">
          <a:solidFill>
            <a:schemeClr val="tx1"/>
          </a:solidFill>
          <a:latin typeface="+mn-lt"/>
          <a:ea typeface="+mn-ea"/>
          <a:cs typeface="+mn-cs"/>
        </a:defRPr>
      </a:lvl1pPr>
      <a:lvl2pPr marL="270068" indent="-90023" algn="l" defTabSz="360091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2pPr>
      <a:lvl3pPr marL="450113" indent="-90023" algn="l" defTabSz="360091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3pPr>
      <a:lvl4pPr marL="630159" indent="-90023" algn="l" defTabSz="360091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sz="709" kern="1200">
          <a:solidFill>
            <a:schemeClr val="tx1"/>
          </a:solidFill>
          <a:latin typeface="+mn-lt"/>
          <a:ea typeface="+mn-ea"/>
          <a:cs typeface="+mn-cs"/>
        </a:defRPr>
      </a:lvl4pPr>
      <a:lvl5pPr marL="810204" indent="-90023" algn="l" defTabSz="360091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sz="709" kern="1200">
          <a:solidFill>
            <a:schemeClr val="tx1"/>
          </a:solidFill>
          <a:latin typeface="+mn-lt"/>
          <a:ea typeface="+mn-ea"/>
          <a:cs typeface="+mn-cs"/>
        </a:defRPr>
      </a:lvl5pPr>
      <a:lvl6pPr marL="990249" indent="-90023" algn="l" defTabSz="360091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sz="709" kern="1200">
          <a:solidFill>
            <a:schemeClr val="tx1"/>
          </a:solidFill>
          <a:latin typeface="+mn-lt"/>
          <a:ea typeface="+mn-ea"/>
          <a:cs typeface="+mn-cs"/>
        </a:defRPr>
      </a:lvl6pPr>
      <a:lvl7pPr marL="1170295" indent="-90023" algn="l" defTabSz="360091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sz="709" kern="1200">
          <a:solidFill>
            <a:schemeClr val="tx1"/>
          </a:solidFill>
          <a:latin typeface="+mn-lt"/>
          <a:ea typeface="+mn-ea"/>
          <a:cs typeface="+mn-cs"/>
        </a:defRPr>
      </a:lvl7pPr>
      <a:lvl8pPr marL="1350340" indent="-90023" algn="l" defTabSz="360091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sz="709" kern="1200">
          <a:solidFill>
            <a:schemeClr val="tx1"/>
          </a:solidFill>
          <a:latin typeface="+mn-lt"/>
          <a:ea typeface="+mn-ea"/>
          <a:cs typeface="+mn-cs"/>
        </a:defRPr>
      </a:lvl8pPr>
      <a:lvl9pPr marL="1530386" indent="-90023" algn="l" defTabSz="360091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sz="7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0091" rtl="0" eaLnBrk="1" latinLnBrk="0" hangingPunct="1">
        <a:defRPr sz="709" kern="1200">
          <a:solidFill>
            <a:schemeClr val="tx1"/>
          </a:solidFill>
          <a:latin typeface="+mn-lt"/>
          <a:ea typeface="+mn-ea"/>
          <a:cs typeface="+mn-cs"/>
        </a:defRPr>
      </a:lvl1pPr>
      <a:lvl2pPr marL="180045" algn="l" defTabSz="360091" rtl="0" eaLnBrk="1" latinLnBrk="0" hangingPunct="1">
        <a:defRPr sz="709" kern="1200">
          <a:solidFill>
            <a:schemeClr val="tx1"/>
          </a:solidFill>
          <a:latin typeface="+mn-lt"/>
          <a:ea typeface="+mn-ea"/>
          <a:cs typeface="+mn-cs"/>
        </a:defRPr>
      </a:lvl2pPr>
      <a:lvl3pPr marL="360091" algn="l" defTabSz="360091" rtl="0" eaLnBrk="1" latinLnBrk="0" hangingPunct="1">
        <a:defRPr sz="709" kern="1200">
          <a:solidFill>
            <a:schemeClr val="tx1"/>
          </a:solidFill>
          <a:latin typeface="+mn-lt"/>
          <a:ea typeface="+mn-ea"/>
          <a:cs typeface="+mn-cs"/>
        </a:defRPr>
      </a:lvl3pPr>
      <a:lvl4pPr marL="540136" algn="l" defTabSz="360091" rtl="0" eaLnBrk="1" latinLnBrk="0" hangingPunct="1">
        <a:defRPr sz="709" kern="1200">
          <a:solidFill>
            <a:schemeClr val="tx1"/>
          </a:solidFill>
          <a:latin typeface="+mn-lt"/>
          <a:ea typeface="+mn-ea"/>
          <a:cs typeface="+mn-cs"/>
        </a:defRPr>
      </a:lvl4pPr>
      <a:lvl5pPr marL="720181" algn="l" defTabSz="360091" rtl="0" eaLnBrk="1" latinLnBrk="0" hangingPunct="1">
        <a:defRPr sz="709" kern="1200">
          <a:solidFill>
            <a:schemeClr val="tx1"/>
          </a:solidFill>
          <a:latin typeface="+mn-lt"/>
          <a:ea typeface="+mn-ea"/>
          <a:cs typeface="+mn-cs"/>
        </a:defRPr>
      </a:lvl5pPr>
      <a:lvl6pPr marL="900227" algn="l" defTabSz="360091" rtl="0" eaLnBrk="1" latinLnBrk="0" hangingPunct="1">
        <a:defRPr sz="709" kern="1200">
          <a:solidFill>
            <a:schemeClr val="tx1"/>
          </a:solidFill>
          <a:latin typeface="+mn-lt"/>
          <a:ea typeface="+mn-ea"/>
          <a:cs typeface="+mn-cs"/>
        </a:defRPr>
      </a:lvl6pPr>
      <a:lvl7pPr marL="1080272" algn="l" defTabSz="360091" rtl="0" eaLnBrk="1" latinLnBrk="0" hangingPunct="1">
        <a:defRPr sz="709" kern="1200">
          <a:solidFill>
            <a:schemeClr val="tx1"/>
          </a:solidFill>
          <a:latin typeface="+mn-lt"/>
          <a:ea typeface="+mn-ea"/>
          <a:cs typeface="+mn-cs"/>
        </a:defRPr>
      </a:lvl7pPr>
      <a:lvl8pPr marL="1260318" algn="l" defTabSz="360091" rtl="0" eaLnBrk="1" latinLnBrk="0" hangingPunct="1">
        <a:defRPr sz="709" kern="1200">
          <a:solidFill>
            <a:schemeClr val="tx1"/>
          </a:solidFill>
          <a:latin typeface="+mn-lt"/>
          <a:ea typeface="+mn-ea"/>
          <a:cs typeface="+mn-cs"/>
        </a:defRPr>
      </a:lvl8pPr>
      <a:lvl9pPr marL="1440363" algn="l" defTabSz="360091" rtl="0" eaLnBrk="1" latinLnBrk="0" hangingPunct="1">
        <a:defRPr sz="7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eeflora.fr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lumMod val="100000"/>
              </a:srgbClr>
            </a:gs>
            <a:gs pos="26000">
              <a:srgbClr val="FFFF00"/>
            </a:gs>
            <a:gs pos="83000">
              <a:srgbClr val="FFC000"/>
            </a:gs>
            <a:gs pos="100000">
              <a:srgbClr val="FFC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916889-9911-64E4-C6D8-1798FC3F57A0}"/>
              </a:ext>
            </a:extLst>
          </p:cNvPr>
          <p:cNvSpPr/>
          <p:nvPr/>
        </p:nvSpPr>
        <p:spPr>
          <a:xfrm>
            <a:off x="-10003" y="452157"/>
            <a:ext cx="360045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DCF540-A877-78ED-672D-B9304776B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96" y="78091"/>
            <a:ext cx="1584634" cy="1584634"/>
          </a:xfrm>
          <a:prstGeom prst="rect">
            <a:avLst/>
          </a:prstGeom>
          <a:solidFill>
            <a:srgbClr val="11D707"/>
          </a:solidFill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BBD0230-DC9C-4D93-914F-8622FDDCC590}"/>
              </a:ext>
            </a:extLst>
          </p:cNvPr>
          <p:cNvSpPr txBox="1"/>
          <p:nvPr/>
        </p:nvSpPr>
        <p:spPr>
          <a:xfrm>
            <a:off x="109190" y="2032547"/>
            <a:ext cx="349896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Rounded Medium" pitchFamily="50" charset="0"/>
                <a:ea typeface="+mn-ea"/>
                <a:cs typeface="+mn-cs"/>
              </a:rPr>
              <a:t>Allez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Gotham Rounded Medium" pitchFamily="50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  <a:latin typeface="Gotham Rounded Medium" pitchFamily="50" charset="0"/>
              </a:rPr>
              <a:t>C’est parti !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prstClr val="black"/>
                </a:solidFill>
                <a:latin typeface="Gotham Rounded Medium" pitchFamily="50" charset="0"/>
              </a:rPr>
              <a:t>Pour 2h de découverte guidée au jardin pédagogique des abeilles.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Rounded Medium" pitchFamily="50" charset="0"/>
              <a:ea typeface="+mn-ea"/>
              <a:cs typeface="+mn-cs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Rounded Medium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Rounded Medium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Rounded Medium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Rounded Medium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Rounded Medium" pitchFamily="50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otham Rounded Medium" pitchFamily="50" charset="0"/>
                <a:ea typeface="+mn-ea"/>
                <a:cs typeface="+mn-cs"/>
              </a:rPr>
              <a:t> 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B78815-33B6-DD04-F964-F2DA139CC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9" y="7107518"/>
            <a:ext cx="624638" cy="3740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D329812-E8F5-BD6E-2183-785C76BCE35F}"/>
              </a:ext>
            </a:extLst>
          </p:cNvPr>
          <p:cNvSpPr txBox="1"/>
          <p:nvPr/>
        </p:nvSpPr>
        <p:spPr>
          <a:xfrm>
            <a:off x="920399" y="2032547"/>
            <a:ext cx="1663145" cy="369332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fr-FR" sz="4000" dirty="0" err="1"/>
              <a:t>B</a:t>
            </a:r>
            <a:r>
              <a:rPr lang="fr-FR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</a:t>
            </a:r>
            <a:r>
              <a:rPr lang="fr-FR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</a:t>
            </a:r>
            <a:r>
              <a:rPr lang="fr-FR" sz="4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</a:t>
            </a:r>
            <a:r>
              <a:rPr lang="fr-FR" sz="4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</a:t>
            </a:r>
            <a:r>
              <a:rPr lang="fr-F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  <a:endParaRPr lang="fr-FR" sz="4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84DA7B-944D-5E9C-B4C7-AE90B2E3F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2707" y="1194568"/>
            <a:ext cx="952046" cy="9363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6E4FF9-B4E2-B920-92FC-FC3E5E1E5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12" y="5806953"/>
            <a:ext cx="1376376" cy="103228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AB0E5BD-6C3E-FA6F-1107-8116AE995227}"/>
              </a:ext>
            </a:extLst>
          </p:cNvPr>
          <p:cNvSpPr txBox="1"/>
          <p:nvPr/>
        </p:nvSpPr>
        <p:spPr>
          <a:xfrm>
            <a:off x="464524" y="5537026"/>
            <a:ext cx="1352802" cy="433530"/>
          </a:xfrm>
          <a:prstGeom prst="rect">
            <a:avLst/>
          </a:prstGeom>
          <a:noFill/>
        </p:spPr>
        <p:txBody>
          <a:bodyPr wrap="square">
            <a:prstTxWarp prst="textArchUp">
              <a:avLst>
                <a:gd name="adj" fmla="val 11629614"/>
              </a:avLst>
            </a:prstTxWarp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C00000"/>
                </a:solidFill>
                <a:latin typeface="Gotham Rounded Medium" pitchFamily="50" charset="0"/>
              </a:rPr>
              <a:t>Le Visio’Ruches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otham Rounded Medium" pitchFamily="50" charset="0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B7F798-5CF7-8F86-08D9-DDCAD72882C8}"/>
              </a:ext>
            </a:extLst>
          </p:cNvPr>
          <p:cNvSpPr txBox="1"/>
          <p:nvPr/>
        </p:nvSpPr>
        <p:spPr>
          <a:xfrm>
            <a:off x="299975" y="6823015"/>
            <a:ext cx="16610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Pour observer l’activité des abeilles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2212D57-73B9-02FB-9BED-66B8DACF0D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10" y="5437156"/>
            <a:ext cx="1161115" cy="76905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1D2AFDF-2769-348D-D3E3-6C1D9F9F8A34}"/>
              </a:ext>
            </a:extLst>
          </p:cNvPr>
          <p:cNvSpPr txBox="1"/>
          <p:nvPr/>
        </p:nvSpPr>
        <p:spPr>
          <a:xfrm>
            <a:off x="1968385" y="6194081"/>
            <a:ext cx="15808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/>
              <a:t>A la recherche d’insectes sur les fleurs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F33AE39-84DC-D5D1-C7FA-731BF8578F5C}"/>
              </a:ext>
            </a:extLst>
          </p:cNvPr>
          <p:cNvSpPr txBox="1"/>
          <p:nvPr/>
        </p:nvSpPr>
        <p:spPr>
          <a:xfrm>
            <a:off x="2079449" y="7135707"/>
            <a:ext cx="1344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/>
              <a:t>Comprendre le fonctionnement d’une colonie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92F0C97-0477-E452-ABF8-9364327D1F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05" y="6449893"/>
            <a:ext cx="1061558" cy="7077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DDD01C-7C7E-0495-E08B-33D1E5D695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8" r="28244"/>
          <a:stretch>
            <a:fillRect/>
          </a:stretch>
        </p:blipFill>
        <p:spPr>
          <a:xfrm>
            <a:off x="264528" y="3779837"/>
            <a:ext cx="655871" cy="114522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B326E5F-CD33-6DC5-2B57-2B9E6B1DFB39}"/>
              </a:ext>
            </a:extLst>
          </p:cNvPr>
          <p:cNvSpPr txBox="1"/>
          <p:nvPr/>
        </p:nvSpPr>
        <p:spPr>
          <a:xfrm>
            <a:off x="970718" y="3717623"/>
            <a:ext cx="2637440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latin typeface="Gotham Rounded Medium" pitchFamily="50" charset="0"/>
              </a:rPr>
              <a:t>Dans un écrin de nature, Philippe, apiculteur passionné, vous ouvre les portes du monde passionnant des abeilles.</a:t>
            </a:r>
            <a:br>
              <a:rPr lang="fr-FR" sz="1050" dirty="0">
                <a:latin typeface="Gotham Rounded Medium" pitchFamily="50" charset="0"/>
              </a:rPr>
            </a:br>
            <a:r>
              <a:rPr lang="fr-FR" sz="1050" dirty="0">
                <a:latin typeface="Gotham Rounded Medium" pitchFamily="50" charset="0"/>
              </a:rPr>
              <a:t>Une animation ludique et enrichissante pour tout public, pleine de surprises et de souvenirs.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1CCFBE1-EA1F-2EE5-EAF3-5B158A84AE2B}"/>
              </a:ext>
            </a:extLst>
          </p:cNvPr>
          <p:cNvSpPr txBox="1"/>
          <p:nvPr/>
        </p:nvSpPr>
        <p:spPr>
          <a:xfrm>
            <a:off x="210010" y="4958492"/>
            <a:ext cx="323820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C00000"/>
                </a:solidFill>
                <a:latin typeface="Gotham Rounded Medium" pitchFamily="50" charset="0"/>
              </a:rPr>
              <a:t>Visite en toute sécurité et qui se termine par </a:t>
            </a:r>
            <a:r>
              <a:rPr lang="fr-FR" sz="1000" b="1" dirty="0">
                <a:solidFill>
                  <a:srgbClr val="C00000"/>
                </a:solidFill>
                <a:latin typeface="Gotham Rounded Medium" pitchFamily="50" charset="0"/>
              </a:rPr>
              <a:t>une dégustation de miels.</a:t>
            </a:r>
            <a:endParaRPr lang="fr-FR" sz="1000" dirty="0">
              <a:solidFill>
                <a:srgbClr val="C00000"/>
              </a:solidFill>
              <a:latin typeface="Gotham Rounded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52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B534958-E8A3-0BB9-2D06-F922B08B00E8}"/>
              </a:ext>
            </a:extLst>
          </p:cNvPr>
          <p:cNvSpPr txBox="1"/>
          <p:nvPr/>
        </p:nvSpPr>
        <p:spPr>
          <a:xfrm>
            <a:off x="238529" y="109371"/>
            <a:ext cx="275107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339933"/>
                </a:solidFill>
                <a:latin typeface="Gotham Rounded Medium" pitchFamily="50" charset="0"/>
              </a:rPr>
              <a:t>C</a:t>
            </a:r>
            <a:r>
              <a:rPr lang="fr-FR" sz="1400" dirty="0">
                <a:solidFill>
                  <a:srgbClr val="339933"/>
                </a:solidFill>
                <a:latin typeface="Gotham Rounded Medium" pitchFamily="50" charset="0"/>
              </a:rPr>
              <a:t>omment venir ?</a:t>
            </a:r>
          </a:p>
          <a:p>
            <a:r>
              <a:rPr lang="fr-FR" sz="1400" dirty="0">
                <a:latin typeface="Gotham Rounded Medium" pitchFamily="50" charset="0"/>
              </a:rPr>
              <a:t>La Roussinais à St Alban</a:t>
            </a:r>
          </a:p>
          <a:p>
            <a:endParaRPr lang="fr-FR" sz="200" b="1" dirty="0">
              <a:latin typeface="Gotham Rounded Medium" pitchFamily="50" charset="0"/>
            </a:endParaRPr>
          </a:p>
          <a:p>
            <a:r>
              <a:rPr lang="fr-FR" sz="1000" dirty="0">
                <a:latin typeface="Gotham Rounded Medium" pitchFamily="50" charset="0"/>
              </a:rPr>
              <a:t>Coordonnées GPS :  </a:t>
            </a:r>
            <a:r>
              <a:rPr lang="fr-FR" sz="1000" b="0" i="0" u="sng" dirty="0">
                <a:solidFill>
                  <a:srgbClr val="1A73E8"/>
                </a:solidFill>
                <a:effectLst/>
                <a:latin typeface="Roboto" panose="02000000000000000000" pitchFamily="2" charset="0"/>
              </a:rPr>
              <a:t>48.582152, -2.478228</a:t>
            </a:r>
            <a:endParaRPr lang="fr-FR" sz="1000" dirty="0">
              <a:latin typeface="Gotham Rounded Medium" pitchFamily="50" charset="0"/>
            </a:endParaRPr>
          </a:p>
          <a:p>
            <a:endParaRPr lang="fr-FR" sz="1400" dirty="0">
              <a:latin typeface="Gotham Rounded Medium" pitchFamily="50" charset="0"/>
            </a:endParaRPr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0AD7EAB6-9FCB-4236-8153-E959F6A13308}"/>
              </a:ext>
            </a:extLst>
          </p:cNvPr>
          <p:cNvSpPr/>
          <p:nvPr/>
        </p:nvSpPr>
        <p:spPr>
          <a:xfrm>
            <a:off x="905733" y="1491317"/>
            <a:ext cx="1971810" cy="936068"/>
          </a:xfrm>
          <a:custGeom>
            <a:avLst/>
            <a:gdLst>
              <a:gd name="connsiteX0" fmla="*/ 0 w 1971810"/>
              <a:gd name="connsiteY0" fmla="*/ 936068 h 936068"/>
              <a:gd name="connsiteX1" fmla="*/ 138676 w 1971810"/>
              <a:gd name="connsiteY1" fmla="*/ 827727 h 936068"/>
              <a:gd name="connsiteX2" fmla="*/ 329357 w 1971810"/>
              <a:gd name="connsiteY2" fmla="*/ 741054 h 936068"/>
              <a:gd name="connsiteX3" fmla="*/ 524371 w 1971810"/>
              <a:gd name="connsiteY3" fmla="*/ 645714 h 936068"/>
              <a:gd name="connsiteX4" fmla="*/ 637046 w 1971810"/>
              <a:gd name="connsiteY4" fmla="*/ 541706 h 936068"/>
              <a:gd name="connsiteX5" fmla="*/ 780057 w 1971810"/>
              <a:gd name="connsiteY5" fmla="*/ 485369 h 936068"/>
              <a:gd name="connsiteX6" fmla="*/ 1001073 w 1971810"/>
              <a:gd name="connsiteY6" fmla="*/ 433365 h 936068"/>
              <a:gd name="connsiteX7" fmla="*/ 1226422 w 1971810"/>
              <a:gd name="connsiteY7" fmla="*/ 320690 h 936068"/>
              <a:gd name="connsiteX8" fmla="*/ 1356432 w 1971810"/>
              <a:gd name="connsiteY8" fmla="*/ 229683 h 936068"/>
              <a:gd name="connsiteX9" fmla="*/ 1529778 w 1971810"/>
              <a:gd name="connsiteY9" fmla="*/ 112675 h 936068"/>
              <a:gd name="connsiteX10" fmla="*/ 1573114 w 1971810"/>
              <a:gd name="connsiteY10" fmla="*/ 91007 h 936068"/>
              <a:gd name="connsiteX11" fmla="*/ 1729126 w 1971810"/>
              <a:gd name="connsiteY11" fmla="*/ 78006 h 936068"/>
              <a:gd name="connsiteX12" fmla="*/ 1906805 w 1971810"/>
              <a:gd name="connsiteY12" fmla="*/ 26002 h 936068"/>
              <a:gd name="connsiteX13" fmla="*/ 1971810 w 1971810"/>
              <a:gd name="connsiteY13" fmla="*/ 0 h 93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71810" h="936068">
                <a:moveTo>
                  <a:pt x="0" y="936068"/>
                </a:moveTo>
                <a:cubicBezTo>
                  <a:pt x="41891" y="898148"/>
                  <a:pt x="83783" y="860229"/>
                  <a:pt x="138676" y="827727"/>
                </a:cubicBezTo>
                <a:cubicBezTo>
                  <a:pt x="193569" y="795225"/>
                  <a:pt x="265074" y="771390"/>
                  <a:pt x="329357" y="741054"/>
                </a:cubicBezTo>
                <a:cubicBezTo>
                  <a:pt x="393640" y="710718"/>
                  <a:pt x="473090" y="678939"/>
                  <a:pt x="524371" y="645714"/>
                </a:cubicBezTo>
                <a:cubicBezTo>
                  <a:pt x="575652" y="612489"/>
                  <a:pt x="594432" y="568430"/>
                  <a:pt x="637046" y="541706"/>
                </a:cubicBezTo>
                <a:cubicBezTo>
                  <a:pt x="679660" y="514982"/>
                  <a:pt x="719386" y="503426"/>
                  <a:pt x="780057" y="485369"/>
                </a:cubicBezTo>
                <a:cubicBezTo>
                  <a:pt x="840728" y="467312"/>
                  <a:pt x="926679" y="460812"/>
                  <a:pt x="1001073" y="433365"/>
                </a:cubicBezTo>
                <a:cubicBezTo>
                  <a:pt x="1075467" y="405918"/>
                  <a:pt x="1167196" y="354637"/>
                  <a:pt x="1226422" y="320690"/>
                </a:cubicBezTo>
                <a:cubicBezTo>
                  <a:pt x="1285649" y="286743"/>
                  <a:pt x="1305873" y="264352"/>
                  <a:pt x="1356432" y="229683"/>
                </a:cubicBezTo>
                <a:cubicBezTo>
                  <a:pt x="1406991" y="195014"/>
                  <a:pt x="1493664" y="135788"/>
                  <a:pt x="1529778" y="112675"/>
                </a:cubicBezTo>
                <a:cubicBezTo>
                  <a:pt x="1565892" y="89562"/>
                  <a:pt x="1539889" y="96785"/>
                  <a:pt x="1573114" y="91007"/>
                </a:cubicBezTo>
                <a:cubicBezTo>
                  <a:pt x="1606339" y="85229"/>
                  <a:pt x="1673511" y="88840"/>
                  <a:pt x="1729126" y="78006"/>
                </a:cubicBezTo>
                <a:cubicBezTo>
                  <a:pt x="1784741" y="67172"/>
                  <a:pt x="1866358" y="39003"/>
                  <a:pt x="1906805" y="26002"/>
                </a:cubicBezTo>
                <a:cubicBezTo>
                  <a:pt x="1947252" y="13001"/>
                  <a:pt x="1959531" y="6500"/>
                  <a:pt x="1971810" y="0"/>
                </a:cubicBezTo>
              </a:path>
            </a:pathLst>
          </a:custGeom>
          <a:noFill/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17B77E5D-B13B-4047-3299-2E48292CD8E3}"/>
              </a:ext>
            </a:extLst>
          </p:cNvPr>
          <p:cNvSpPr/>
          <p:nvPr/>
        </p:nvSpPr>
        <p:spPr>
          <a:xfrm>
            <a:off x="589376" y="2449053"/>
            <a:ext cx="273020" cy="40670"/>
          </a:xfrm>
          <a:custGeom>
            <a:avLst/>
            <a:gdLst>
              <a:gd name="connsiteX0" fmla="*/ 0 w 273020"/>
              <a:gd name="connsiteY0" fmla="*/ 39003 h 40670"/>
              <a:gd name="connsiteX1" fmla="*/ 160345 w 273020"/>
              <a:gd name="connsiteY1" fmla="*/ 39003 h 40670"/>
              <a:gd name="connsiteX2" fmla="*/ 229684 w 273020"/>
              <a:gd name="connsiteY2" fmla="*/ 21669 h 40670"/>
              <a:gd name="connsiteX3" fmla="*/ 273020 w 273020"/>
              <a:gd name="connsiteY3" fmla="*/ 0 h 4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020" h="40670">
                <a:moveTo>
                  <a:pt x="0" y="39003"/>
                </a:moveTo>
                <a:cubicBezTo>
                  <a:pt x="61032" y="40447"/>
                  <a:pt x="122064" y="41892"/>
                  <a:pt x="160345" y="39003"/>
                </a:cubicBezTo>
                <a:cubicBezTo>
                  <a:pt x="198626" y="36114"/>
                  <a:pt x="210905" y="28169"/>
                  <a:pt x="229684" y="21669"/>
                </a:cubicBezTo>
                <a:cubicBezTo>
                  <a:pt x="248463" y="15169"/>
                  <a:pt x="260741" y="7584"/>
                  <a:pt x="273020" y="0"/>
                </a:cubicBezTo>
              </a:path>
            </a:pathLst>
          </a:custGeom>
          <a:noFill/>
          <a:ln w="19050">
            <a:solidFill>
              <a:srgbClr val="FFCC0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A79CA18F-6C8B-75A4-2879-7B2ECE2654DC}"/>
              </a:ext>
            </a:extLst>
          </p:cNvPr>
          <p:cNvSpPr/>
          <p:nvPr/>
        </p:nvSpPr>
        <p:spPr>
          <a:xfrm>
            <a:off x="2491848" y="1205296"/>
            <a:ext cx="138677" cy="364027"/>
          </a:xfrm>
          <a:custGeom>
            <a:avLst/>
            <a:gdLst>
              <a:gd name="connsiteX0" fmla="*/ 138677 w 138677"/>
              <a:gd name="connsiteY0" fmla="*/ 0 h 364027"/>
              <a:gd name="connsiteX1" fmla="*/ 86673 w 138677"/>
              <a:gd name="connsiteY1" fmla="*/ 203682 h 364027"/>
              <a:gd name="connsiteX2" fmla="*/ 56338 w 138677"/>
              <a:gd name="connsiteY2" fmla="*/ 294688 h 364027"/>
              <a:gd name="connsiteX3" fmla="*/ 0 w 138677"/>
              <a:gd name="connsiteY3" fmla="*/ 364027 h 364027"/>
              <a:gd name="connsiteX4" fmla="*/ 0 w 138677"/>
              <a:gd name="connsiteY4" fmla="*/ 364027 h 36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7" h="364027">
                <a:moveTo>
                  <a:pt x="138677" y="0"/>
                </a:moveTo>
                <a:cubicBezTo>
                  <a:pt x="119536" y="77283"/>
                  <a:pt x="100396" y="154567"/>
                  <a:pt x="86673" y="203682"/>
                </a:cubicBezTo>
                <a:cubicBezTo>
                  <a:pt x="72950" y="252797"/>
                  <a:pt x="70783" y="267964"/>
                  <a:pt x="56338" y="294688"/>
                </a:cubicBezTo>
                <a:cubicBezTo>
                  <a:pt x="41893" y="321412"/>
                  <a:pt x="0" y="364027"/>
                  <a:pt x="0" y="364027"/>
                </a:cubicBezTo>
                <a:lnTo>
                  <a:pt x="0" y="364027"/>
                </a:lnTo>
              </a:path>
            </a:pathLst>
          </a:custGeom>
          <a:noFill/>
          <a:ln w="19050">
            <a:solidFill>
              <a:srgbClr val="FFCC0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B2DE4E53-F89F-7F8C-4DF4-1E101823F168}"/>
              </a:ext>
            </a:extLst>
          </p:cNvPr>
          <p:cNvSpPr/>
          <p:nvPr/>
        </p:nvSpPr>
        <p:spPr>
          <a:xfrm>
            <a:off x="879731" y="3458794"/>
            <a:ext cx="1989145" cy="685535"/>
          </a:xfrm>
          <a:custGeom>
            <a:avLst/>
            <a:gdLst>
              <a:gd name="connsiteX0" fmla="*/ 0 w 1989145"/>
              <a:gd name="connsiteY0" fmla="*/ 0 h 685535"/>
              <a:gd name="connsiteX1" fmla="*/ 173346 w 1989145"/>
              <a:gd name="connsiteY1" fmla="*/ 95340 h 685535"/>
              <a:gd name="connsiteX2" fmla="*/ 229683 w 1989145"/>
              <a:gd name="connsiteY2" fmla="*/ 117008 h 685535"/>
              <a:gd name="connsiteX3" fmla="*/ 338024 w 1989145"/>
              <a:gd name="connsiteY3" fmla="*/ 156011 h 685535"/>
              <a:gd name="connsiteX4" fmla="*/ 424697 w 1989145"/>
              <a:gd name="connsiteY4" fmla="*/ 225349 h 685535"/>
              <a:gd name="connsiteX5" fmla="*/ 511370 w 1989145"/>
              <a:gd name="connsiteY5" fmla="*/ 320690 h 685535"/>
              <a:gd name="connsiteX6" fmla="*/ 619712 w 1989145"/>
              <a:gd name="connsiteY6" fmla="*/ 390028 h 685535"/>
              <a:gd name="connsiteX7" fmla="*/ 771389 w 1989145"/>
              <a:gd name="connsiteY7" fmla="*/ 407363 h 685535"/>
              <a:gd name="connsiteX8" fmla="*/ 940402 w 1989145"/>
              <a:gd name="connsiteY8" fmla="*/ 351025 h 685535"/>
              <a:gd name="connsiteX9" fmla="*/ 1053077 w 1989145"/>
              <a:gd name="connsiteY9" fmla="*/ 351025 h 685535"/>
              <a:gd name="connsiteX10" fmla="*/ 1313096 w 1989145"/>
              <a:gd name="connsiteY10" fmla="*/ 437698 h 685535"/>
              <a:gd name="connsiteX11" fmla="*/ 1486442 w 1989145"/>
              <a:gd name="connsiteY11" fmla="*/ 546039 h 685535"/>
              <a:gd name="connsiteX12" fmla="*/ 1716125 w 1989145"/>
              <a:gd name="connsiteY12" fmla="*/ 611044 h 685535"/>
              <a:gd name="connsiteX13" fmla="*/ 1854802 w 1989145"/>
              <a:gd name="connsiteY13" fmla="*/ 645713 h 685535"/>
              <a:gd name="connsiteX14" fmla="*/ 1954476 w 1989145"/>
              <a:gd name="connsiteY14" fmla="*/ 680383 h 685535"/>
              <a:gd name="connsiteX15" fmla="*/ 1989145 w 1989145"/>
              <a:gd name="connsiteY15" fmla="*/ 684716 h 68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89145" h="685535">
                <a:moveTo>
                  <a:pt x="0" y="0"/>
                </a:moveTo>
                <a:cubicBezTo>
                  <a:pt x="67532" y="37919"/>
                  <a:pt x="135065" y="75839"/>
                  <a:pt x="173346" y="95340"/>
                </a:cubicBezTo>
                <a:cubicBezTo>
                  <a:pt x="211627" y="114841"/>
                  <a:pt x="229683" y="117008"/>
                  <a:pt x="229683" y="117008"/>
                </a:cubicBezTo>
                <a:cubicBezTo>
                  <a:pt x="257129" y="127120"/>
                  <a:pt x="305522" y="137954"/>
                  <a:pt x="338024" y="156011"/>
                </a:cubicBezTo>
                <a:cubicBezTo>
                  <a:pt x="370526" y="174068"/>
                  <a:pt x="395806" y="197903"/>
                  <a:pt x="424697" y="225349"/>
                </a:cubicBezTo>
                <a:cubicBezTo>
                  <a:pt x="453588" y="252796"/>
                  <a:pt x="478868" y="293244"/>
                  <a:pt x="511370" y="320690"/>
                </a:cubicBezTo>
                <a:cubicBezTo>
                  <a:pt x="543872" y="348136"/>
                  <a:pt x="576376" y="375583"/>
                  <a:pt x="619712" y="390028"/>
                </a:cubicBezTo>
                <a:cubicBezTo>
                  <a:pt x="663048" y="404473"/>
                  <a:pt x="717941" y="413863"/>
                  <a:pt x="771389" y="407363"/>
                </a:cubicBezTo>
                <a:cubicBezTo>
                  <a:pt x="824837" y="400863"/>
                  <a:pt x="893454" y="360415"/>
                  <a:pt x="940402" y="351025"/>
                </a:cubicBezTo>
                <a:cubicBezTo>
                  <a:pt x="987350" y="341635"/>
                  <a:pt x="990961" y="336580"/>
                  <a:pt x="1053077" y="351025"/>
                </a:cubicBezTo>
                <a:cubicBezTo>
                  <a:pt x="1115193" y="365470"/>
                  <a:pt x="1240869" y="405196"/>
                  <a:pt x="1313096" y="437698"/>
                </a:cubicBezTo>
                <a:cubicBezTo>
                  <a:pt x="1385324" y="470200"/>
                  <a:pt x="1419271" y="517148"/>
                  <a:pt x="1486442" y="546039"/>
                </a:cubicBezTo>
                <a:cubicBezTo>
                  <a:pt x="1553613" y="574930"/>
                  <a:pt x="1716125" y="611044"/>
                  <a:pt x="1716125" y="611044"/>
                </a:cubicBezTo>
                <a:cubicBezTo>
                  <a:pt x="1777518" y="627656"/>
                  <a:pt x="1815077" y="634157"/>
                  <a:pt x="1854802" y="645713"/>
                </a:cubicBezTo>
                <a:cubicBezTo>
                  <a:pt x="1894527" y="657269"/>
                  <a:pt x="1932085" y="673882"/>
                  <a:pt x="1954476" y="680383"/>
                </a:cubicBezTo>
                <a:cubicBezTo>
                  <a:pt x="1976867" y="686884"/>
                  <a:pt x="1983006" y="685800"/>
                  <a:pt x="1989145" y="684716"/>
                </a:cubicBezTo>
              </a:path>
            </a:pathLst>
          </a:custGeom>
          <a:noFill/>
          <a:ln w="19050">
            <a:solidFill>
              <a:srgbClr val="FFCC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AFE2FEAC-EA05-FFEB-30EE-8A29E6D3CEE0}"/>
              </a:ext>
            </a:extLst>
          </p:cNvPr>
          <p:cNvSpPr/>
          <p:nvPr/>
        </p:nvSpPr>
        <p:spPr>
          <a:xfrm>
            <a:off x="850858" y="2470722"/>
            <a:ext cx="220753" cy="946040"/>
          </a:xfrm>
          <a:custGeom>
            <a:avLst/>
            <a:gdLst>
              <a:gd name="connsiteX0" fmla="*/ 37540 w 220753"/>
              <a:gd name="connsiteY0" fmla="*/ 0 h 946040"/>
              <a:gd name="connsiteX1" fmla="*/ 11538 w 220753"/>
              <a:gd name="connsiteY1" fmla="*/ 134343 h 946040"/>
              <a:gd name="connsiteX2" fmla="*/ 202219 w 220753"/>
              <a:gd name="connsiteY2" fmla="*/ 489702 h 946040"/>
              <a:gd name="connsiteX3" fmla="*/ 206552 w 220753"/>
              <a:gd name="connsiteY3" fmla="*/ 585042 h 946040"/>
              <a:gd name="connsiteX4" fmla="*/ 141548 w 220753"/>
              <a:gd name="connsiteY4" fmla="*/ 732386 h 946040"/>
              <a:gd name="connsiteX5" fmla="*/ 50541 w 220753"/>
              <a:gd name="connsiteY5" fmla="*/ 914400 h 946040"/>
              <a:gd name="connsiteX6" fmla="*/ 24539 w 220753"/>
              <a:gd name="connsiteY6" fmla="*/ 944735 h 94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753" h="946040">
                <a:moveTo>
                  <a:pt x="37540" y="0"/>
                </a:moveTo>
                <a:cubicBezTo>
                  <a:pt x="10816" y="26363"/>
                  <a:pt x="-15908" y="52726"/>
                  <a:pt x="11538" y="134343"/>
                </a:cubicBezTo>
                <a:cubicBezTo>
                  <a:pt x="38984" y="215960"/>
                  <a:pt x="169717" y="414586"/>
                  <a:pt x="202219" y="489702"/>
                </a:cubicBezTo>
                <a:cubicBezTo>
                  <a:pt x="234721" y="564818"/>
                  <a:pt x="216664" y="544595"/>
                  <a:pt x="206552" y="585042"/>
                </a:cubicBezTo>
                <a:cubicBezTo>
                  <a:pt x="196440" y="625489"/>
                  <a:pt x="167550" y="677493"/>
                  <a:pt x="141548" y="732386"/>
                </a:cubicBezTo>
                <a:cubicBezTo>
                  <a:pt x="115546" y="787279"/>
                  <a:pt x="70042" y="879009"/>
                  <a:pt x="50541" y="914400"/>
                </a:cubicBezTo>
                <a:cubicBezTo>
                  <a:pt x="31040" y="949791"/>
                  <a:pt x="27789" y="947263"/>
                  <a:pt x="24539" y="944735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CEA83581-BA2C-F13D-EC05-DC91C5F2A695}"/>
              </a:ext>
            </a:extLst>
          </p:cNvPr>
          <p:cNvSpPr/>
          <p:nvPr/>
        </p:nvSpPr>
        <p:spPr>
          <a:xfrm>
            <a:off x="589376" y="3463127"/>
            <a:ext cx="242685" cy="216683"/>
          </a:xfrm>
          <a:custGeom>
            <a:avLst/>
            <a:gdLst>
              <a:gd name="connsiteX0" fmla="*/ 242685 w 242685"/>
              <a:gd name="connsiteY0" fmla="*/ 0 h 216683"/>
              <a:gd name="connsiteX1" fmla="*/ 151678 w 242685"/>
              <a:gd name="connsiteY1" fmla="*/ 91007 h 216683"/>
              <a:gd name="connsiteX2" fmla="*/ 73672 w 242685"/>
              <a:gd name="connsiteY2" fmla="*/ 160345 h 216683"/>
              <a:gd name="connsiteX3" fmla="*/ 0 w 242685"/>
              <a:gd name="connsiteY3" fmla="*/ 216683 h 21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685" h="216683">
                <a:moveTo>
                  <a:pt x="242685" y="0"/>
                </a:moveTo>
                <a:cubicBezTo>
                  <a:pt x="211266" y="32141"/>
                  <a:pt x="179847" y="64283"/>
                  <a:pt x="151678" y="91007"/>
                </a:cubicBezTo>
                <a:cubicBezTo>
                  <a:pt x="123509" y="117731"/>
                  <a:pt x="98952" y="139399"/>
                  <a:pt x="73672" y="160345"/>
                </a:cubicBezTo>
                <a:cubicBezTo>
                  <a:pt x="48392" y="181291"/>
                  <a:pt x="24196" y="198987"/>
                  <a:pt x="0" y="216683"/>
                </a:cubicBezTo>
              </a:path>
            </a:pathLst>
          </a:custGeom>
          <a:noFill/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68DF6F11-B164-03C7-E4D9-8934D18E3A37}"/>
              </a:ext>
            </a:extLst>
          </p:cNvPr>
          <p:cNvSpPr/>
          <p:nvPr/>
        </p:nvSpPr>
        <p:spPr>
          <a:xfrm>
            <a:off x="1806364" y="1803340"/>
            <a:ext cx="578482" cy="1989145"/>
          </a:xfrm>
          <a:custGeom>
            <a:avLst/>
            <a:gdLst>
              <a:gd name="connsiteX0" fmla="*/ 356127 w 579952"/>
              <a:gd name="connsiteY0" fmla="*/ 0 h 1989145"/>
              <a:gd name="connsiteX1" fmla="*/ 425465 w 579952"/>
              <a:gd name="connsiteY1" fmla="*/ 104007 h 1989145"/>
              <a:gd name="connsiteX2" fmla="*/ 486136 w 579952"/>
              <a:gd name="connsiteY2" fmla="*/ 208015 h 1989145"/>
              <a:gd name="connsiteX3" fmla="*/ 564142 w 579952"/>
              <a:gd name="connsiteY3" fmla="*/ 303355 h 1989145"/>
              <a:gd name="connsiteX4" fmla="*/ 577143 w 579952"/>
              <a:gd name="connsiteY4" fmla="*/ 316356 h 1989145"/>
              <a:gd name="connsiteX5" fmla="*/ 577143 w 579952"/>
              <a:gd name="connsiteY5" fmla="*/ 489702 h 1989145"/>
              <a:gd name="connsiteX6" fmla="*/ 546808 w 579952"/>
              <a:gd name="connsiteY6" fmla="*/ 593710 h 1989145"/>
              <a:gd name="connsiteX7" fmla="*/ 507805 w 579952"/>
              <a:gd name="connsiteY7" fmla="*/ 671715 h 1989145"/>
              <a:gd name="connsiteX8" fmla="*/ 464468 w 579952"/>
              <a:gd name="connsiteY8" fmla="*/ 741054 h 1989145"/>
              <a:gd name="connsiteX9" fmla="*/ 408131 w 579952"/>
              <a:gd name="connsiteY9" fmla="*/ 827727 h 1989145"/>
              <a:gd name="connsiteX10" fmla="*/ 403797 w 579952"/>
              <a:gd name="connsiteY10" fmla="*/ 918733 h 1989145"/>
              <a:gd name="connsiteX11" fmla="*/ 382129 w 579952"/>
              <a:gd name="connsiteY11" fmla="*/ 1083412 h 1989145"/>
              <a:gd name="connsiteX12" fmla="*/ 382129 w 579952"/>
              <a:gd name="connsiteY12" fmla="*/ 1174419 h 1989145"/>
              <a:gd name="connsiteX13" fmla="*/ 356127 w 579952"/>
              <a:gd name="connsiteY13" fmla="*/ 1265425 h 1989145"/>
              <a:gd name="connsiteX14" fmla="*/ 347460 w 579952"/>
              <a:gd name="connsiteY14" fmla="*/ 1295761 h 1989145"/>
              <a:gd name="connsiteX15" fmla="*/ 282455 w 579952"/>
              <a:gd name="connsiteY15" fmla="*/ 1326096 h 1989145"/>
              <a:gd name="connsiteX16" fmla="*/ 247786 w 579952"/>
              <a:gd name="connsiteY16" fmla="*/ 1356432 h 1989145"/>
              <a:gd name="connsiteX17" fmla="*/ 221784 w 579952"/>
              <a:gd name="connsiteY17" fmla="*/ 1443105 h 1989145"/>
              <a:gd name="connsiteX18" fmla="*/ 226118 w 579952"/>
              <a:gd name="connsiteY18" fmla="*/ 1503776 h 1989145"/>
              <a:gd name="connsiteX19" fmla="*/ 100442 w 579952"/>
              <a:gd name="connsiteY19" fmla="*/ 1607784 h 1989145"/>
              <a:gd name="connsiteX20" fmla="*/ 26770 w 579952"/>
              <a:gd name="connsiteY20" fmla="*/ 1685789 h 1989145"/>
              <a:gd name="connsiteX21" fmla="*/ 768 w 579952"/>
              <a:gd name="connsiteY21" fmla="*/ 1781130 h 1989145"/>
              <a:gd name="connsiteX22" fmla="*/ 9435 w 579952"/>
              <a:gd name="connsiteY22" fmla="*/ 1989145 h 1989145"/>
              <a:gd name="connsiteX0" fmla="*/ 356127 w 578482"/>
              <a:gd name="connsiteY0" fmla="*/ 0 h 1989145"/>
              <a:gd name="connsiteX1" fmla="*/ 425465 w 578482"/>
              <a:gd name="connsiteY1" fmla="*/ 104007 h 1989145"/>
              <a:gd name="connsiteX2" fmla="*/ 486136 w 578482"/>
              <a:gd name="connsiteY2" fmla="*/ 208015 h 1989145"/>
              <a:gd name="connsiteX3" fmla="*/ 564142 w 578482"/>
              <a:gd name="connsiteY3" fmla="*/ 303355 h 1989145"/>
              <a:gd name="connsiteX4" fmla="*/ 577143 w 578482"/>
              <a:gd name="connsiteY4" fmla="*/ 489702 h 1989145"/>
              <a:gd name="connsiteX5" fmla="*/ 546808 w 578482"/>
              <a:gd name="connsiteY5" fmla="*/ 593710 h 1989145"/>
              <a:gd name="connsiteX6" fmla="*/ 507805 w 578482"/>
              <a:gd name="connsiteY6" fmla="*/ 671715 h 1989145"/>
              <a:gd name="connsiteX7" fmla="*/ 464468 w 578482"/>
              <a:gd name="connsiteY7" fmla="*/ 741054 h 1989145"/>
              <a:gd name="connsiteX8" fmla="*/ 408131 w 578482"/>
              <a:gd name="connsiteY8" fmla="*/ 827727 h 1989145"/>
              <a:gd name="connsiteX9" fmla="*/ 403797 w 578482"/>
              <a:gd name="connsiteY9" fmla="*/ 918733 h 1989145"/>
              <a:gd name="connsiteX10" fmla="*/ 382129 w 578482"/>
              <a:gd name="connsiteY10" fmla="*/ 1083412 h 1989145"/>
              <a:gd name="connsiteX11" fmla="*/ 382129 w 578482"/>
              <a:gd name="connsiteY11" fmla="*/ 1174419 h 1989145"/>
              <a:gd name="connsiteX12" fmla="*/ 356127 w 578482"/>
              <a:gd name="connsiteY12" fmla="*/ 1265425 h 1989145"/>
              <a:gd name="connsiteX13" fmla="*/ 347460 w 578482"/>
              <a:gd name="connsiteY13" fmla="*/ 1295761 h 1989145"/>
              <a:gd name="connsiteX14" fmla="*/ 282455 w 578482"/>
              <a:gd name="connsiteY14" fmla="*/ 1326096 h 1989145"/>
              <a:gd name="connsiteX15" fmla="*/ 247786 w 578482"/>
              <a:gd name="connsiteY15" fmla="*/ 1356432 h 1989145"/>
              <a:gd name="connsiteX16" fmla="*/ 221784 w 578482"/>
              <a:gd name="connsiteY16" fmla="*/ 1443105 h 1989145"/>
              <a:gd name="connsiteX17" fmla="*/ 226118 w 578482"/>
              <a:gd name="connsiteY17" fmla="*/ 1503776 h 1989145"/>
              <a:gd name="connsiteX18" fmla="*/ 100442 w 578482"/>
              <a:gd name="connsiteY18" fmla="*/ 1607784 h 1989145"/>
              <a:gd name="connsiteX19" fmla="*/ 26770 w 578482"/>
              <a:gd name="connsiteY19" fmla="*/ 1685789 h 1989145"/>
              <a:gd name="connsiteX20" fmla="*/ 768 w 578482"/>
              <a:gd name="connsiteY20" fmla="*/ 1781130 h 1989145"/>
              <a:gd name="connsiteX21" fmla="*/ 9435 w 578482"/>
              <a:gd name="connsiteY21" fmla="*/ 1989145 h 198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8482" h="1989145">
                <a:moveTo>
                  <a:pt x="356127" y="0"/>
                </a:moveTo>
                <a:cubicBezTo>
                  <a:pt x="379962" y="34669"/>
                  <a:pt x="403797" y="69338"/>
                  <a:pt x="425465" y="104007"/>
                </a:cubicBezTo>
                <a:cubicBezTo>
                  <a:pt x="447133" y="138676"/>
                  <a:pt x="463023" y="174790"/>
                  <a:pt x="486136" y="208015"/>
                </a:cubicBezTo>
                <a:cubicBezTo>
                  <a:pt x="509249" y="241240"/>
                  <a:pt x="548974" y="256407"/>
                  <a:pt x="564142" y="303355"/>
                </a:cubicBezTo>
                <a:cubicBezTo>
                  <a:pt x="579310" y="350303"/>
                  <a:pt x="580032" y="441310"/>
                  <a:pt x="577143" y="489702"/>
                </a:cubicBezTo>
                <a:cubicBezTo>
                  <a:pt x="574254" y="538094"/>
                  <a:pt x="558364" y="563375"/>
                  <a:pt x="546808" y="593710"/>
                </a:cubicBezTo>
                <a:cubicBezTo>
                  <a:pt x="535252" y="624046"/>
                  <a:pt x="521528" y="647158"/>
                  <a:pt x="507805" y="671715"/>
                </a:cubicBezTo>
                <a:cubicBezTo>
                  <a:pt x="494082" y="696272"/>
                  <a:pt x="481080" y="715052"/>
                  <a:pt x="464468" y="741054"/>
                </a:cubicBezTo>
                <a:cubicBezTo>
                  <a:pt x="447856" y="767056"/>
                  <a:pt x="418243" y="798114"/>
                  <a:pt x="408131" y="827727"/>
                </a:cubicBezTo>
                <a:cubicBezTo>
                  <a:pt x="398019" y="857340"/>
                  <a:pt x="408131" y="876119"/>
                  <a:pt x="403797" y="918733"/>
                </a:cubicBezTo>
                <a:cubicBezTo>
                  <a:pt x="399463" y="961347"/>
                  <a:pt x="385740" y="1040798"/>
                  <a:pt x="382129" y="1083412"/>
                </a:cubicBezTo>
                <a:cubicBezTo>
                  <a:pt x="378518" y="1126026"/>
                  <a:pt x="386463" y="1144084"/>
                  <a:pt x="382129" y="1174419"/>
                </a:cubicBezTo>
                <a:cubicBezTo>
                  <a:pt x="377795" y="1204754"/>
                  <a:pt x="356127" y="1265425"/>
                  <a:pt x="356127" y="1265425"/>
                </a:cubicBezTo>
                <a:cubicBezTo>
                  <a:pt x="350349" y="1285649"/>
                  <a:pt x="359739" y="1285649"/>
                  <a:pt x="347460" y="1295761"/>
                </a:cubicBezTo>
                <a:cubicBezTo>
                  <a:pt x="335181" y="1305873"/>
                  <a:pt x="299067" y="1315984"/>
                  <a:pt x="282455" y="1326096"/>
                </a:cubicBezTo>
                <a:cubicBezTo>
                  <a:pt x="265843" y="1336208"/>
                  <a:pt x="257898" y="1336931"/>
                  <a:pt x="247786" y="1356432"/>
                </a:cubicBezTo>
                <a:cubicBezTo>
                  <a:pt x="237674" y="1375933"/>
                  <a:pt x="225395" y="1418548"/>
                  <a:pt x="221784" y="1443105"/>
                </a:cubicBezTo>
                <a:cubicBezTo>
                  <a:pt x="218173" y="1467662"/>
                  <a:pt x="246342" y="1476330"/>
                  <a:pt x="226118" y="1503776"/>
                </a:cubicBezTo>
                <a:cubicBezTo>
                  <a:pt x="205894" y="1531222"/>
                  <a:pt x="133667" y="1577449"/>
                  <a:pt x="100442" y="1607784"/>
                </a:cubicBezTo>
                <a:cubicBezTo>
                  <a:pt x="67217" y="1638119"/>
                  <a:pt x="43382" y="1656898"/>
                  <a:pt x="26770" y="1685789"/>
                </a:cubicBezTo>
                <a:cubicBezTo>
                  <a:pt x="10158" y="1714680"/>
                  <a:pt x="3657" y="1730571"/>
                  <a:pt x="768" y="1781130"/>
                </a:cubicBezTo>
                <a:cubicBezTo>
                  <a:pt x="-2121" y="1831689"/>
                  <a:pt x="3657" y="1910417"/>
                  <a:pt x="9435" y="1989145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B1794D93-16E5-75B6-8E8B-BE5262362F73}"/>
              </a:ext>
            </a:extLst>
          </p:cNvPr>
          <p:cNvSpPr/>
          <p:nvPr/>
        </p:nvSpPr>
        <p:spPr>
          <a:xfrm>
            <a:off x="983738" y="2783892"/>
            <a:ext cx="1070412" cy="358545"/>
          </a:xfrm>
          <a:custGeom>
            <a:avLst/>
            <a:gdLst>
              <a:gd name="connsiteX0" fmla="*/ 0 w 1070412"/>
              <a:gd name="connsiteY0" fmla="*/ 29188 h 358545"/>
              <a:gd name="connsiteX1" fmla="*/ 156012 w 1070412"/>
              <a:gd name="connsiteY1" fmla="*/ 42189 h 358545"/>
              <a:gd name="connsiteX2" fmla="*/ 346692 w 1070412"/>
              <a:gd name="connsiteY2" fmla="*/ 16187 h 358545"/>
              <a:gd name="connsiteX3" fmla="*/ 437699 w 1070412"/>
              <a:gd name="connsiteY3" fmla="*/ 3186 h 358545"/>
              <a:gd name="connsiteX4" fmla="*/ 589377 w 1070412"/>
              <a:gd name="connsiteY4" fmla="*/ 76858 h 358545"/>
              <a:gd name="connsiteX5" fmla="*/ 663049 w 1070412"/>
              <a:gd name="connsiteY5" fmla="*/ 111527 h 358545"/>
              <a:gd name="connsiteX6" fmla="*/ 827727 w 1070412"/>
              <a:gd name="connsiteY6" fmla="*/ 241537 h 358545"/>
              <a:gd name="connsiteX7" fmla="*/ 957737 w 1070412"/>
              <a:gd name="connsiteY7" fmla="*/ 315209 h 358545"/>
              <a:gd name="connsiteX8" fmla="*/ 1070412 w 1070412"/>
              <a:gd name="connsiteY8" fmla="*/ 358545 h 35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412" h="358545">
                <a:moveTo>
                  <a:pt x="0" y="29188"/>
                </a:moveTo>
                <a:cubicBezTo>
                  <a:pt x="49115" y="36772"/>
                  <a:pt x="98230" y="44356"/>
                  <a:pt x="156012" y="42189"/>
                </a:cubicBezTo>
                <a:cubicBezTo>
                  <a:pt x="213794" y="40022"/>
                  <a:pt x="346692" y="16187"/>
                  <a:pt x="346692" y="16187"/>
                </a:cubicBezTo>
                <a:cubicBezTo>
                  <a:pt x="393640" y="9686"/>
                  <a:pt x="397251" y="-6926"/>
                  <a:pt x="437699" y="3186"/>
                </a:cubicBezTo>
                <a:cubicBezTo>
                  <a:pt x="478147" y="13298"/>
                  <a:pt x="551819" y="58801"/>
                  <a:pt x="589377" y="76858"/>
                </a:cubicBezTo>
                <a:cubicBezTo>
                  <a:pt x="626935" y="94915"/>
                  <a:pt x="623324" y="84081"/>
                  <a:pt x="663049" y="111527"/>
                </a:cubicBezTo>
                <a:cubicBezTo>
                  <a:pt x="702774" y="138973"/>
                  <a:pt x="778612" y="207590"/>
                  <a:pt x="827727" y="241537"/>
                </a:cubicBezTo>
                <a:cubicBezTo>
                  <a:pt x="876842" y="275484"/>
                  <a:pt x="917290" y="295708"/>
                  <a:pt x="957737" y="315209"/>
                </a:cubicBezTo>
                <a:cubicBezTo>
                  <a:pt x="998184" y="334710"/>
                  <a:pt x="1034298" y="346627"/>
                  <a:pt x="1070412" y="358545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8FBC893-68DA-AD2F-C3C9-E009C3395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61" y="2271774"/>
            <a:ext cx="677644" cy="677644"/>
          </a:xfrm>
          <a:prstGeom prst="rect">
            <a:avLst/>
          </a:prstGeom>
          <a:solidFill>
            <a:srgbClr val="11D707"/>
          </a:solidFill>
          <a:ln>
            <a:solidFill>
              <a:srgbClr val="00B050"/>
            </a:solidFill>
          </a:ln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AA732863-A747-A9BE-CA0E-04FE347FB092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2169476" y="2610596"/>
            <a:ext cx="408985" cy="29107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D2030B40-394B-FCE9-1F3D-6EE8A6151D79}"/>
              </a:ext>
            </a:extLst>
          </p:cNvPr>
          <p:cNvSpPr txBox="1"/>
          <p:nvPr/>
        </p:nvSpPr>
        <p:spPr>
          <a:xfrm>
            <a:off x="1689677" y="2683708"/>
            <a:ext cx="5966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/>
              <a:t>La Roussinais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6AD5B59-81FD-9F47-AC6C-B3C632E23F21}"/>
              </a:ext>
            </a:extLst>
          </p:cNvPr>
          <p:cNvSpPr txBox="1"/>
          <p:nvPr/>
        </p:nvSpPr>
        <p:spPr>
          <a:xfrm>
            <a:off x="2134794" y="2998506"/>
            <a:ext cx="5325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/>
              <a:t>Le Souchay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03AC86E-3A3B-7118-0A1A-7050916F0492}"/>
              </a:ext>
            </a:extLst>
          </p:cNvPr>
          <p:cNvSpPr txBox="1"/>
          <p:nvPr/>
        </p:nvSpPr>
        <p:spPr>
          <a:xfrm>
            <a:off x="2276883" y="1958950"/>
            <a:ext cx="53091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/>
              <a:t>St Quereuc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9CFD311-8CE9-D0C7-6C01-5556BC45814F}"/>
              </a:ext>
            </a:extLst>
          </p:cNvPr>
          <p:cNvSpPr txBox="1"/>
          <p:nvPr/>
        </p:nvSpPr>
        <p:spPr>
          <a:xfrm>
            <a:off x="1874075" y="1392279"/>
            <a:ext cx="6431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/>
              <a:t>La Couture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4A754B-65B0-669A-D290-17A4FB8C0DC3}"/>
              </a:ext>
            </a:extLst>
          </p:cNvPr>
          <p:cNvSpPr txBox="1"/>
          <p:nvPr/>
        </p:nvSpPr>
        <p:spPr>
          <a:xfrm>
            <a:off x="99798" y="2339753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/>
              <a:t>Pléneuf</a:t>
            </a:r>
          </a:p>
          <a:p>
            <a:r>
              <a:rPr lang="fr-FR" sz="800" b="1" dirty="0"/>
              <a:t>Val André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32FAC59-BECC-109C-1C6F-E6CC4EA2C903}"/>
              </a:ext>
            </a:extLst>
          </p:cNvPr>
          <p:cNvSpPr txBox="1"/>
          <p:nvPr/>
        </p:nvSpPr>
        <p:spPr>
          <a:xfrm>
            <a:off x="117709" y="3617294"/>
            <a:ext cx="538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/>
              <a:t>St Alban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B65EA20-5F0A-933A-E4DD-479EFD45E01F}"/>
              </a:ext>
            </a:extLst>
          </p:cNvPr>
          <p:cNvSpPr txBox="1"/>
          <p:nvPr/>
        </p:nvSpPr>
        <p:spPr>
          <a:xfrm>
            <a:off x="2826645" y="4007232"/>
            <a:ext cx="6222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/>
              <a:t>La Bouillie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0FC3682-09DF-9C90-166A-D7F14FC4FB60}"/>
              </a:ext>
            </a:extLst>
          </p:cNvPr>
          <p:cNvSpPr txBox="1"/>
          <p:nvPr/>
        </p:nvSpPr>
        <p:spPr>
          <a:xfrm>
            <a:off x="2835126" y="1402934"/>
            <a:ext cx="4475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/>
              <a:t>Fréhel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5DF8BEB-C03B-4778-FC8E-4560346C7A50}"/>
              </a:ext>
            </a:extLst>
          </p:cNvPr>
          <p:cNvSpPr txBox="1"/>
          <p:nvPr/>
        </p:nvSpPr>
        <p:spPr>
          <a:xfrm>
            <a:off x="2428737" y="999496"/>
            <a:ext cx="428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/>
              <a:t>Erquy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5144967-6F54-F406-010C-021CFC433617}"/>
              </a:ext>
            </a:extLst>
          </p:cNvPr>
          <p:cNvSpPr txBox="1"/>
          <p:nvPr/>
        </p:nvSpPr>
        <p:spPr>
          <a:xfrm>
            <a:off x="1747385" y="3548602"/>
            <a:ext cx="5389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/>
              <a:t>Le </a:t>
            </a:r>
            <a:r>
              <a:rPr lang="fr-FR" sz="600" dirty="0" err="1"/>
              <a:t>Meffeny</a:t>
            </a:r>
            <a:endParaRPr lang="fr-FR" sz="6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987491B-1626-56E7-B0EA-676D8BC0B4FB}"/>
              </a:ext>
            </a:extLst>
          </p:cNvPr>
          <p:cNvSpPr/>
          <p:nvPr/>
        </p:nvSpPr>
        <p:spPr>
          <a:xfrm>
            <a:off x="866491" y="2429136"/>
            <a:ext cx="52252" cy="522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3175227-2DD2-1C2E-ECDC-07E7B9F66DCE}"/>
              </a:ext>
            </a:extLst>
          </p:cNvPr>
          <p:cNvSpPr/>
          <p:nvPr/>
        </p:nvSpPr>
        <p:spPr>
          <a:xfrm>
            <a:off x="832534" y="3417921"/>
            <a:ext cx="52252" cy="522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87CDC6E-12AB-331A-ADC4-9054BBD55781}"/>
              </a:ext>
            </a:extLst>
          </p:cNvPr>
          <p:cNvSpPr txBox="1"/>
          <p:nvPr/>
        </p:nvSpPr>
        <p:spPr>
          <a:xfrm>
            <a:off x="263897" y="4281272"/>
            <a:ext cx="3089552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339933"/>
                </a:solidFill>
                <a:latin typeface="Gotham Rounded Medium" pitchFamily="50" charset="0"/>
              </a:rPr>
              <a:t>T</a:t>
            </a:r>
            <a:r>
              <a:rPr lang="fr-FR" sz="1400" dirty="0">
                <a:solidFill>
                  <a:srgbClr val="339933"/>
                </a:solidFill>
                <a:latin typeface="Gotham Rounded Medium" pitchFamily="50" charset="0"/>
              </a:rPr>
              <a:t>arifs/personne</a:t>
            </a:r>
          </a:p>
          <a:p>
            <a:r>
              <a:rPr lang="fr-FR" sz="1200" dirty="0">
                <a:solidFill>
                  <a:srgbClr val="C00000"/>
                </a:solidFill>
                <a:latin typeface="Gotham Rounded Medium" pitchFamily="50" charset="0"/>
              </a:rPr>
              <a:t>Adulte et à partir de 12 ans : 9€</a:t>
            </a:r>
          </a:p>
          <a:p>
            <a:r>
              <a:rPr lang="fr-FR" sz="1200" dirty="0">
                <a:solidFill>
                  <a:srgbClr val="C00000"/>
                </a:solidFill>
                <a:latin typeface="Gotham Rounded Medium" pitchFamily="50" charset="0"/>
              </a:rPr>
              <a:t>De 5 à 12 ans : 5€</a:t>
            </a:r>
          </a:p>
          <a:p>
            <a:r>
              <a:rPr lang="fr-FR" sz="1200" dirty="0">
                <a:solidFill>
                  <a:srgbClr val="C00000"/>
                </a:solidFill>
                <a:latin typeface="Gotham Rounded Medium" pitchFamily="50" charset="0"/>
              </a:rPr>
              <a:t>Moins de 5 ans : gratuit</a:t>
            </a:r>
          </a:p>
          <a:p>
            <a:r>
              <a:rPr lang="fr-FR" sz="1100" dirty="0">
                <a:latin typeface="Gotham Rounded Medium" pitchFamily="50" charset="0"/>
              </a:rPr>
              <a:t>Accompagnement obligatoire </a:t>
            </a:r>
          </a:p>
          <a:p>
            <a:endParaRPr lang="fr-FR" sz="400" dirty="0">
              <a:latin typeface="Gotham Rounded Medium" pitchFamily="50" charset="0"/>
            </a:endParaRPr>
          </a:p>
          <a:p>
            <a:r>
              <a:rPr lang="fr-FR" sz="1200" dirty="0">
                <a:solidFill>
                  <a:srgbClr val="C00000"/>
                </a:solidFill>
                <a:latin typeface="Gotham Rounded Medium" pitchFamily="50" charset="0"/>
              </a:rPr>
              <a:t>Groupe à partir de 10 personnes : 8€</a:t>
            </a:r>
          </a:p>
          <a:p>
            <a:endParaRPr lang="fr-FR" sz="1050" dirty="0">
              <a:latin typeface="Gotham Rounded Medium" pitchFamily="50" charset="0"/>
            </a:endParaRPr>
          </a:p>
          <a:p>
            <a:r>
              <a:rPr lang="fr-FR" sz="1050" dirty="0">
                <a:latin typeface="Gotham Rounded Medium" pitchFamily="50" charset="0"/>
              </a:rPr>
              <a:t>Paiement </a:t>
            </a:r>
            <a:r>
              <a:rPr lang="fr-FR" sz="1050">
                <a:latin typeface="Gotham Rounded Medium" pitchFamily="50" charset="0"/>
              </a:rPr>
              <a:t>sur place ( </a:t>
            </a:r>
            <a:endParaRPr lang="fr-FR" sz="1050" dirty="0">
              <a:latin typeface="Gotham Rounded Medium" pitchFamily="50" charset="0"/>
            </a:endParaRPr>
          </a:p>
          <a:p>
            <a:r>
              <a:rPr lang="fr-FR" sz="900" dirty="0">
                <a:latin typeface="Gotham Rounded Medium" pitchFamily="50" charset="0"/>
              </a:rPr>
              <a:t>Vente de produits Bee'Flora</a:t>
            </a:r>
          </a:p>
          <a:p>
            <a:endParaRPr lang="fr-FR" sz="500" b="1" dirty="0">
              <a:solidFill>
                <a:srgbClr val="339933"/>
              </a:solidFill>
              <a:latin typeface="Gotham Rounded Medium" pitchFamily="50" charset="0"/>
            </a:endParaRPr>
          </a:p>
          <a:p>
            <a:r>
              <a:rPr lang="fr-FR" sz="1400" dirty="0">
                <a:solidFill>
                  <a:srgbClr val="339933"/>
                </a:solidFill>
                <a:latin typeface="Gotham Rounded Medium" pitchFamily="50" charset="0"/>
              </a:rPr>
              <a:t>Pour vous inscrire :</a:t>
            </a:r>
          </a:p>
          <a:p>
            <a:r>
              <a:rPr lang="fr-FR" sz="1100" dirty="0">
                <a:latin typeface="Gotham Rounded Medium" pitchFamily="50" charset="0"/>
              </a:rPr>
              <a:t>Me contacter par SMS : 07 50 65 22 28</a:t>
            </a:r>
          </a:p>
          <a:p>
            <a:endParaRPr lang="fr-FR" sz="1200" dirty="0">
              <a:latin typeface="Gotham Rounded Medium" pitchFamily="50" charset="0"/>
            </a:endParaRPr>
          </a:p>
          <a:p>
            <a:endParaRPr lang="fr-FR" sz="1400" dirty="0">
              <a:solidFill>
                <a:srgbClr val="339933"/>
              </a:solidFill>
              <a:latin typeface="Gotham Rounded Medium" pitchFamily="50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9995EB-844B-7894-5366-461524E3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71" y="2169743"/>
            <a:ext cx="317937" cy="30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C57A9F6A-68DC-B371-715F-17D845EAF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58" y="6942207"/>
            <a:ext cx="850446" cy="509292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9D042867-FEAA-AFF6-899C-AA18B7ACAC71}"/>
              </a:ext>
            </a:extLst>
          </p:cNvPr>
          <p:cNvSpPr txBox="1"/>
          <p:nvPr/>
        </p:nvSpPr>
        <p:spPr>
          <a:xfrm rot="19915355">
            <a:off x="948822" y="2063116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solidFill>
                  <a:srgbClr val="FF0000"/>
                </a:solidFill>
              </a:rPr>
              <a:t>D786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4C82F548-DE47-5BC6-F413-AE3CEC9FE2A2}"/>
              </a:ext>
            </a:extLst>
          </p:cNvPr>
          <p:cNvSpPr txBox="1"/>
          <p:nvPr/>
        </p:nvSpPr>
        <p:spPr>
          <a:xfrm>
            <a:off x="1412089" y="3659890"/>
            <a:ext cx="3722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solidFill>
                  <a:srgbClr val="FFC000"/>
                </a:solidFill>
              </a:rPr>
              <a:t>D17</a:t>
            </a:r>
          </a:p>
        </p:txBody>
      </p:sp>
      <p:sp>
        <p:nvSpPr>
          <p:cNvPr id="1032" name="Ellipse 1031">
            <a:extLst>
              <a:ext uri="{FF2B5EF4-FFF2-40B4-BE49-F238E27FC236}">
                <a16:creationId xmlns:a16="http://schemas.microsoft.com/office/drawing/2014/main" id="{3E5E7DA1-5467-14A4-D0B4-CD565357E8AF}"/>
              </a:ext>
            </a:extLst>
          </p:cNvPr>
          <p:cNvSpPr/>
          <p:nvPr/>
        </p:nvSpPr>
        <p:spPr>
          <a:xfrm>
            <a:off x="1924254" y="1230328"/>
            <a:ext cx="860693" cy="653396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CDFDCB4-AA58-0284-C6A3-70AA2960E671}"/>
              </a:ext>
            </a:extLst>
          </p:cNvPr>
          <p:cNvSpPr txBox="1"/>
          <p:nvPr/>
        </p:nvSpPr>
        <p:spPr>
          <a:xfrm>
            <a:off x="267557" y="6528158"/>
            <a:ext cx="28761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Gotham Rounded Medium" pitchFamily="50" charset="0"/>
              </a:rPr>
              <a:t>Pour plus d’informations et connaitre le calendrier des visites :</a:t>
            </a:r>
          </a:p>
          <a:p>
            <a:r>
              <a:rPr lang="fr-FR" sz="1100" dirty="0">
                <a:latin typeface="Gotham Rounded Medium" pitchFamily="50" charset="0"/>
                <a:hlinkClick r:id="rId6"/>
              </a:rPr>
              <a:t>www.beeflora.fr</a:t>
            </a:r>
            <a:endParaRPr lang="fr-FR" sz="1100" dirty="0">
              <a:latin typeface="Gotham Rounded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313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4735</TotalTime>
  <Words>200</Words>
  <Application>Microsoft Office PowerPoint</Application>
  <PresentationFormat>Personnalisé</PresentationFormat>
  <Paragraphs>50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Gotham Rounded Medium</vt:lpstr>
      <vt:lpstr>Roboto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GARDE</dc:creator>
  <cp:lastModifiedBy>PHILIPPE GARDE</cp:lastModifiedBy>
  <cp:revision>13</cp:revision>
  <cp:lastPrinted>2022-11-11T18:20:34Z</cp:lastPrinted>
  <dcterms:created xsi:type="dcterms:W3CDTF">2022-11-11T17:08:23Z</dcterms:created>
  <dcterms:modified xsi:type="dcterms:W3CDTF">2026-02-15T15:04:19Z</dcterms:modified>
</cp:coreProperties>
</file>